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5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datasets/gregorut/videogamesales" TargetMode="External"/><Relationship Id="rId4" Type="http://schemas.openxmlformats.org/officeDocument/2006/relationships/hyperlink" Target="https://www.wikipedia.or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Video Game Market Analysis</a:t>
            </a:r>
            <a:endParaRPr b="1" sz="3600">
              <a:highlight>
                <a:schemeClr val="dk1"/>
              </a:highlight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MATEO MARIACA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SERGII LEBID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RATISH KUMAAR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6096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chosen dataset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172800" lvl="0" marL="457200" rtl="0" algn="l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Video Game Sales ( </a:t>
            </a:r>
            <a:r>
              <a:rPr lang="ru" sz="1200" u="sng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https://www.kaggle.com/datasets/gregorut/videogamesales</a:t>
            </a: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ru" sz="120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b="1" sz="120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b="1"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Additional sources (</a:t>
            </a: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u="sng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https://www.wikipedia.org</a:t>
            </a:r>
            <a:r>
              <a:rPr b="1"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)</a:t>
            </a:r>
            <a:endParaRPr b="1"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hypotheses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t/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1) The sales of movie-based games are higher in the USA than in Japan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2)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609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3)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Acquisition, Enrichment, and Examination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934175" y="1637550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Acquisition: Gathering relevant data from various sources.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934175" y="2552413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Enrichment: Enhancing the collected data with additional information or context.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934175" y="3467263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Examination: Analyzing and scrutinizing the enriched data to derive insights and draw conclusions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Database Design &amp; Data Transformation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4018025" y="1567550"/>
            <a:ext cx="4318500" cy="2617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Provide a concise visualization or description of the Entity-Relational-Model</a:t>
            </a:r>
            <a:endParaRPr b="1"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t/>
            </a:r>
            <a:endParaRPr b="1"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key challenges faced during data transformation:</a:t>
            </a:r>
            <a:endParaRPr b="1"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rPr lang="ru" sz="120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necessity of using a non-standard delimiter when exporting from SQL to Tableau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SQL Insights &amp; Advanced Analysis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Showcase one or two standout insights derived from advanced SQL queries.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Highlight any specific analyzes that were particularly challenging or revealing.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20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ffset_comp_267026.jpg" id="259" name="Google Shape;259;p21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0" name="Google Shape;260;p21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1" name="Google Shape;261;p21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idx="4294967295" type="subTitle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2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761400"/>
            <a:ext cx="5870650" cy="39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/>
          <p:nvPr>
            <p:ph idx="4294967295" type="subTitle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0" name="Google Shape;280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285" name="Google Shape;285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Thank you!</a:t>
            </a:r>
            <a:endParaRPr/>
          </a:p>
        </p:txBody>
      </p:sp>
      <p:sp>
        <p:nvSpPr>
          <p:cNvPr id="291" name="Google Shape;291;p24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3" name="Google Shape;29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1" name="Google Shape;301;p2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4" name="Google Shape;30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8" name="Google Shape;308;p24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0" name="Google Shape;31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1" name="Google Shape;31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5" name="Google Shape;315;p24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6" name="Google Shape;31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8" name="Google Shape;31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3" name="Google Shape;32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4" name="Google Shape;32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5" name="Google Shape;32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7" name="Google Shape;327;p24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8" name="Google Shape;32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9" name="Google Shape;32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7" name="Google Shape;337;p24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